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61324-CB5F-49BC-9851-6699337E0E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FE5A0-00FB-464E-91F7-C3D20C144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FE5A0-00FB-464E-91F7-C3D20C144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5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7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8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3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0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08048B-57AF-4F53-BC84-8E0A1033FBEC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5E2F-D9A2-47B7-B241-A61310CCF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3" y="1380068"/>
            <a:ext cx="4978303" cy="21125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MBSA</a:t>
            </a:r>
            <a:br>
              <a:rPr lang="en-US" sz="4200" dirty="0"/>
            </a:br>
            <a:r>
              <a:rPr lang="en-US" sz="4200" dirty="0"/>
              <a:t>Learning Management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2A508-D7FE-49F5-9922-CD262A299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575" y="3550518"/>
            <a:ext cx="4080511" cy="1388534"/>
          </a:xfrm>
        </p:spPr>
        <p:txBody>
          <a:bodyPr>
            <a:normAutofit/>
          </a:bodyPr>
          <a:lstStyle/>
          <a:p>
            <a:r>
              <a:rPr lang="en-US" dirty="0"/>
              <a:t>New Company Setup Guide</a:t>
            </a:r>
          </a:p>
        </p:txBody>
      </p:sp>
      <p:pic>
        <p:nvPicPr>
          <p:cNvPr id="6" name="Picture 5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81D572FB-40F9-40C8-9013-57EFFCEB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60" y="1704297"/>
            <a:ext cx="3341190" cy="1724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784C9-13F4-4844-896C-8531C9FD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57" y="5361968"/>
            <a:ext cx="1573493" cy="5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9642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/>
              <a:t>Seat License Dashboard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2786649"/>
            <a:ext cx="2767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checkout complete, you can now start assigning seat licenses from the Seat License Dashboard. </a:t>
            </a:r>
          </a:p>
          <a:p>
            <a:r>
              <a:rPr lang="en-US" dirty="0"/>
              <a:t>Click the Assign Seat License 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3" y="734137"/>
            <a:ext cx="5733813" cy="509400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548146" y="3829260"/>
            <a:ext cx="2749604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Seat License Dashboard – Assign Seat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2786649"/>
            <a:ext cx="2767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trainee account and click the Assign This Seat License button.</a:t>
            </a:r>
          </a:p>
          <a:p>
            <a:r>
              <a:rPr lang="en-US" dirty="0"/>
              <a:t>Once a license has been assigned, your trainee will have full access to the course library, and you can start creating course assignments.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4" y="734137"/>
            <a:ext cx="5733811" cy="509400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512597" y="1125817"/>
            <a:ext cx="2749604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648931"/>
            <a:ext cx="2812385" cy="785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Assignments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2786649"/>
            <a:ext cx="276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start creating assignments, click on Active Assignments.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8664" y="727262"/>
            <a:ext cx="5733811" cy="509400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484275" y="3201107"/>
            <a:ext cx="2562025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5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726" y="648931"/>
            <a:ext cx="2812385" cy="13767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/>
              <a:t>Creating Course Assignments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648006" y="2520304"/>
            <a:ext cx="276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create a new course assignment, click the Create Assignments 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4" y="734137"/>
            <a:ext cx="5733810" cy="509400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484276" y="2859830"/>
            <a:ext cx="1417898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513" y="734137"/>
            <a:ext cx="2812385" cy="10190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/>
              <a:t>Creating Assignments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46972" y="1701772"/>
            <a:ext cx="27678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creating a course assignment, first choose the due date.</a:t>
            </a:r>
          </a:p>
          <a:p>
            <a:endParaRPr lang="en-US" dirty="0"/>
          </a:p>
          <a:p>
            <a:r>
              <a:rPr lang="en-US" dirty="0"/>
              <a:t>Next, select the course(s) that will be assigned.</a:t>
            </a:r>
          </a:p>
          <a:p>
            <a:endParaRPr lang="en-US" dirty="0"/>
          </a:p>
          <a:p>
            <a:r>
              <a:rPr lang="en-US" dirty="0"/>
              <a:t>Then, select the account(s) that will be assigned those courses.</a:t>
            </a:r>
          </a:p>
          <a:p>
            <a:r>
              <a:rPr lang="en-US" sz="1400" dirty="0"/>
              <a:t>*please note, only accounts with a seat license may be assigned courses.</a:t>
            </a:r>
          </a:p>
          <a:p>
            <a:endParaRPr lang="en-US" sz="1400" dirty="0"/>
          </a:p>
          <a:p>
            <a:r>
              <a:rPr lang="en-US" dirty="0"/>
              <a:t>Last, click the Create Assignment button at the top.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4" y="734137"/>
            <a:ext cx="5733810" cy="509400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6096000" y="1546197"/>
            <a:ext cx="869234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0775C10-277E-4B04-A863-9D5913B6B31F}"/>
              </a:ext>
            </a:extLst>
          </p:cNvPr>
          <p:cNvSpPr/>
          <p:nvPr/>
        </p:nvSpPr>
        <p:spPr>
          <a:xfrm>
            <a:off x="4977637" y="2781748"/>
            <a:ext cx="962260" cy="3111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D6C49D3-B1F1-44BE-8592-46BBB0D9B9E4}"/>
              </a:ext>
            </a:extLst>
          </p:cNvPr>
          <p:cNvSpPr/>
          <p:nvPr/>
        </p:nvSpPr>
        <p:spPr>
          <a:xfrm>
            <a:off x="7525875" y="3037241"/>
            <a:ext cx="685096" cy="3111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5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726" y="648931"/>
            <a:ext cx="2812385" cy="1152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Viewing Course Assignments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648006" y="2520304"/>
            <a:ext cx="276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new assignments and their status will be listed in the table below.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4" y="734137"/>
            <a:ext cx="5733810" cy="5094003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C0775C10-277E-4B04-A863-9D5913B6B31F}"/>
              </a:ext>
            </a:extLst>
          </p:cNvPr>
          <p:cNvSpPr/>
          <p:nvPr/>
        </p:nvSpPr>
        <p:spPr>
          <a:xfrm>
            <a:off x="4484276" y="2826394"/>
            <a:ext cx="1417898" cy="3111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034" y="905933"/>
            <a:ext cx="6481989" cy="965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LMS Support</a:t>
            </a:r>
          </a:p>
        </p:txBody>
      </p:sp>
      <p:pic>
        <p:nvPicPr>
          <p:cNvPr id="4" name="Picture 3" descr="A person and a child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05F6C5D-2DAC-413A-82F6-29C9E4405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46613" b="1"/>
          <a:stretch/>
        </p:blipFill>
        <p:spPr>
          <a:xfrm>
            <a:off x="1641021" y="1069522"/>
            <a:ext cx="3102428" cy="456383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5021035" y="1998133"/>
            <a:ext cx="6481987" cy="3793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dirty="0"/>
              <a:t>If you have any questions or run into any trouble, please drop me a line.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dirty="0"/>
              <a:t>Thanks – Robert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 dirty="0"/>
              <a:t>Robert Brooks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 dirty="0"/>
              <a:t>LMS Director, The Building Supply Channel, inc.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 dirty="0"/>
              <a:t>502.376.0405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600" dirty="0"/>
              <a:t>Robert@BSCiLMS.com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1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6273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Getting Started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D6A1EC5-2DE2-4DCE-9019-4779B30755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8" y="728663"/>
            <a:ext cx="5745162" cy="51054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493020" y="4750666"/>
            <a:ext cx="3998738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528870" y="4444576"/>
            <a:ext cx="276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home page, click on the Register New Company button.</a:t>
            </a:r>
          </a:p>
        </p:txBody>
      </p:sp>
    </p:spTree>
    <p:extLst>
      <p:ext uri="{BB962C8B-B14F-4D97-AF65-F5344CB8AC3E}">
        <p14:creationId xmlns:p14="http://schemas.microsoft.com/office/powerpoint/2010/main" val="211727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4730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/>
              <a:t>Creating a New Company Account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2786649"/>
            <a:ext cx="2767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your company information.</a:t>
            </a:r>
          </a:p>
          <a:p>
            <a:r>
              <a:rPr lang="en-US" dirty="0"/>
              <a:t>As the company administrator, you will next fill out your information.</a:t>
            </a:r>
          </a:p>
          <a:p>
            <a:r>
              <a:rPr lang="en-US" dirty="0"/>
              <a:t>Then, click the Create Company Account button at the bottom of the form.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63" y="734137"/>
            <a:ext cx="5733816" cy="509400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621162" y="3429000"/>
            <a:ext cx="2055316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2812385" cy="10784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/>
              <a:t>Company Admin Dashboard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2786649"/>
            <a:ext cx="2767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that you have created your new company account, let’s add employee accounts by clicking on Accounts.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3" y="734137"/>
            <a:ext cx="5733815" cy="509400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484275" y="3172690"/>
            <a:ext cx="1507989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2812385" cy="5720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/>
              <a:t>Accounts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2786649"/>
            <a:ext cx="276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Add Account button to create an trainee account.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3" y="734137"/>
            <a:ext cx="5733815" cy="50940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433726" y="2858653"/>
            <a:ext cx="1507989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2812385" cy="720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New Accounts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627199" y="1915289"/>
            <a:ext cx="27678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the trainee information form and click Add Account.</a:t>
            </a:r>
          </a:p>
          <a:p>
            <a:r>
              <a:rPr lang="en-US" dirty="0"/>
              <a:t>The trainee will receive an email notification that will include website link, username and a temporary password. You may create as many accounts as you need.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3" y="734137"/>
            <a:ext cx="5733814" cy="50940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512597" y="1406524"/>
            <a:ext cx="2452637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2812385" cy="65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Free Trial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2786649"/>
            <a:ext cx="2767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access the training material, each trainee account will need a seat license. Click on Start Your Free 10 Day Trial to view the seat license plans.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3" y="734137"/>
            <a:ext cx="5733814" cy="509400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484276" y="1804089"/>
            <a:ext cx="1372156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9986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/>
              <a:t>Subscription Plans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622773" y="1832550"/>
            <a:ext cx="27678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plan that best fits your training goals. Seat licenses may be queued up to transfer between trainee accounts.</a:t>
            </a:r>
          </a:p>
          <a:p>
            <a:endParaRPr lang="en-US" dirty="0"/>
          </a:p>
          <a:p>
            <a:r>
              <a:rPr lang="en-US" sz="1200" dirty="0"/>
              <a:t>For example, if you have 10 employees that need training, you can select the 10-seat license plan. This will allow all the trainees to access the training materials at the same time. Alternatively, if you select the 5-seat license plan, you can assign the 5 licenses to the first group. Then once a trainee from the first group has finished their training, simply queue that license to transfer to a trainee in the second group. At the beginning of each billing cycle, the system will automatically process the transfer queue.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3" y="734137"/>
            <a:ext cx="5733813" cy="509400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4501642" y="4292848"/>
            <a:ext cx="1372156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3AE9C17-90C9-49C2-BB0C-287BE27093B9}"/>
              </a:ext>
            </a:extLst>
          </p:cNvPr>
          <p:cNvSpPr/>
          <p:nvPr/>
        </p:nvSpPr>
        <p:spPr>
          <a:xfrm>
            <a:off x="4501642" y="5516993"/>
            <a:ext cx="1372156" cy="3111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810368-702C-449F-9C8A-93A68B4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2812385" cy="68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Checkout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C06D-7034-43E6-B179-DCC46F173860}"/>
              </a:ext>
            </a:extLst>
          </p:cNvPr>
          <p:cNvSpPr txBox="1"/>
          <p:nvPr/>
        </p:nvSpPr>
        <p:spPr>
          <a:xfrm>
            <a:off x="1716449" y="3409763"/>
            <a:ext cx="276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have selected a subscription plan, follow the checkout procedure.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F3C6A-6DE0-4E4A-ADD1-846259124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163" y="734137"/>
            <a:ext cx="5733813" cy="509400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59A59-C243-47F8-82B2-E6DAA6B478E9}"/>
              </a:ext>
            </a:extLst>
          </p:cNvPr>
          <p:cNvSpPr/>
          <p:nvPr/>
        </p:nvSpPr>
        <p:spPr>
          <a:xfrm>
            <a:off x="6096000" y="3871428"/>
            <a:ext cx="1372156" cy="3111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7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137</TotalTime>
  <Words>536</Words>
  <Application>Microsoft Office PowerPoint</Application>
  <PresentationFormat>Widescreen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Parallax</vt:lpstr>
      <vt:lpstr>MBSA Learning Management System</vt:lpstr>
      <vt:lpstr>Getting Started</vt:lpstr>
      <vt:lpstr>Creating a New Company Account</vt:lpstr>
      <vt:lpstr>Company Admin Dashboard</vt:lpstr>
      <vt:lpstr>Accounts</vt:lpstr>
      <vt:lpstr>New Accounts</vt:lpstr>
      <vt:lpstr>Free Trial</vt:lpstr>
      <vt:lpstr>Subscription Plans</vt:lpstr>
      <vt:lpstr>Checkout</vt:lpstr>
      <vt:lpstr>Seat License Dashboard</vt:lpstr>
      <vt:lpstr>Seat License Dashboard – Assign Seat</vt:lpstr>
      <vt:lpstr>Assignments</vt:lpstr>
      <vt:lpstr>Creating Course Assignments</vt:lpstr>
      <vt:lpstr>Creating Assignments</vt:lpstr>
      <vt:lpstr>Viewing Course Assignments</vt:lpstr>
      <vt:lpstr>LMS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MBSA Learning Management System</dc:title>
  <dc:creator>Robert Brooks</dc:creator>
  <cp:lastModifiedBy>Robert Brooks</cp:lastModifiedBy>
  <cp:revision>22</cp:revision>
  <dcterms:created xsi:type="dcterms:W3CDTF">2021-07-22T16:24:52Z</dcterms:created>
  <dcterms:modified xsi:type="dcterms:W3CDTF">2021-07-22T21:14:20Z</dcterms:modified>
</cp:coreProperties>
</file>